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55" autoAdjust="0"/>
    <p:restoredTop sz="97155" autoAdjust="0"/>
  </p:normalViewPr>
  <p:slideViewPr>
    <p:cSldViewPr>
      <p:cViewPr varScale="1">
        <p:scale>
          <a:sx n="108" d="100"/>
          <a:sy n="108" d="100"/>
        </p:scale>
        <p:origin x="17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4335655"/>
              </p:ext>
            </p:extLst>
          </p:nvPr>
        </p:nvGraphicFramePr>
        <p:xfrm>
          <a:off x="467544" y="548681"/>
          <a:ext cx="8078200" cy="4235581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49110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237440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148873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55182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Öğr. Gör. Çağdaş IŞIKLAR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4585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u="none" strike="noStrike" dirty="0"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algn="ctr" fontAlgn="b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66891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>
                          <a:effectLst/>
                        </a:rPr>
                        <a:t>10.00-10.50 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9541522"/>
                  </a:ext>
                </a:extLst>
              </a:tr>
              <a:tr h="340618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dirty="0"/>
                        <a:t>Akademik Görüşme Saati</a:t>
                      </a:r>
                    </a:p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8531521"/>
                  </a:ext>
                </a:extLst>
              </a:tr>
              <a:tr h="27217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u="none" strike="noStrike">
                          <a:effectLst/>
                        </a:rPr>
                        <a:t>12.00-12.50 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12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7536228"/>
                  </a:ext>
                </a:extLst>
              </a:tr>
              <a:tr h="30833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67533537"/>
                  </a:ext>
                </a:extLst>
              </a:tr>
              <a:tr h="381233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tr-T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28949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  <a:endParaRPr lang="tr-TR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9022760"/>
                  </a:ext>
                </a:extLst>
              </a:tr>
              <a:tr h="312727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23579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</TotalTime>
  <Words>64</Words>
  <Application>Microsoft Macintosh PowerPoint</Application>
  <PresentationFormat>Ekran Gösterisi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Microsoft Office User</cp:lastModifiedBy>
  <cp:revision>26</cp:revision>
  <cp:lastPrinted>2022-02-24T09:20:43Z</cp:lastPrinted>
  <dcterms:created xsi:type="dcterms:W3CDTF">2021-04-20T12:55:35Z</dcterms:created>
  <dcterms:modified xsi:type="dcterms:W3CDTF">2026-09-14T07:04:47Z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